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8FF5-DA9A-4437-B556-8A42192B8CE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1E3-F611-434B-8089-6F5DE2A4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9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8FF5-DA9A-4437-B556-8A42192B8CE9}" type="datetimeFigureOut">
              <a:rPr lang="ru-RU" smtClean="0"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21E3-F611-434B-8089-6F5DE2A46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mtClean="0">
                <a:cs typeface="+mj-cs"/>
              </a:rPr>
              <a:t>AdvAction</a:t>
            </a:r>
            <a:endParaRPr lang="ru-RU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AdvAction </a:t>
            </a:r>
            <a:r>
              <a:rPr lang="ru-RU" smtClean="0"/>
              <a:t>для вебмастера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7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Что такое </a:t>
            </a:r>
            <a:r>
              <a:rPr lang="en-US" sz="3600" smtClean="0">
                <a:cs typeface="+mj-cs"/>
              </a:rPr>
              <a:t>AdvAction</a:t>
            </a:r>
            <a:r>
              <a:rPr lang="ru-RU" sz="3600" smtClean="0">
                <a:cs typeface="+mj-cs"/>
              </a:rPr>
              <a:t>?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30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Какие офферы представлены?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Выбор оффера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За что платят?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3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smtClean="0">
                <a:cs typeface="+mj-cs"/>
              </a:rPr>
              <a:t>Способы размещения рекламных материалов</a:t>
            </a:r>
            <a:endParaRPr lang="ru-RU" sz="28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Работа с баннерами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5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Баннер-витрина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7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Работа с партнерской ссылкой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8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Работа с формой заявки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5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AdvAction </a:t>
            </a:r>
            <a:r>
              <a:rPr lang="ru-RU" smtClean="0"/>
              <a:t>для рекламодателей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5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smtClean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Автоматизированный рекламный блок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9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Реферальная программа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6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Вывод средств</a:t>
            </a:r>
            <a:r>
              <a:rPr lang="ru-RU" sz="4800" smtClean="0">
                <a:latin typeface="Calibri" pitchFamily="34" charset="0"/>
                <a:cs typeface="+mj-cs"/>
              </a:rPr>
              <a:t/>
            </a:r>
            <a:br>
              <a:rPr lang="ru-RU" sz="4800" smtClean="0">
                <a:latin typeface="Calibri" pitchFamily="34" charset="0"/>
                <a:cs typeface="+mj-cs"/>
              </a:rPr>
            </a:br>
            <a:endParaRPr lang="ru-RU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14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mtClean="0">
                <a:cs typeface="+mj-cs"/>
              </a:rPr>
              <a:t>Контакты</a:t>
            </a:r>
            <a:endParaRPr lang="ru-RU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0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Что такое </a:t>
            </a:r>
            <a:r>
              <a:rPr lang="en-US" sz="3600" smtClean="0">
                <a:cs typeface="+mj-cs"/>
              </a:rPr>
              <a:t>AdvAction</a:t>
            </a:r>
            <a:r>
              <a:rPr lang="ru-RU" sz="3600" smtClean="0">
                <a:cs typeface="+mj-cs"/>
              </a:rPr>
              <a:t>?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5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Что такое </a:t>
            </a:r>
            <a:r>
              <a:rPr lang="en-US" sz="3600" smtClean="0">
                <a:cs typeface="+mj-cs"/>
              </a:rPr>
              <a:t>AdvAction</a:t>
            </a:r>
            <a:r>
              <a:rPr lang="ru-RU" sz="3600" smtClean="0">
                <a:cs typeface="+mj-cs"/>
              </a:rPr>
              <a:t>?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0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С какими офферами </a:t>
            </a:r>
            <a:br>
              <a:rPr lang="ru-RU" sz="3600" smtClean="0">
                <a:cs typeface="+mj-cs"/>
              </a:rPr>
            </a:br>
            <a:r>
              <a:rPr lang="ru-RU" sz="3600" smtClean="0">
                <a:cs typeface="+mj-cs"/>
              </a:rPr>
              <a:t>мы работаем?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>
                <a:cs typeface="+mj-cs"/>
              </a:rPr>
              <a:t>Что мы предлагаем 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6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smtClean="0"/>
              <a:t>Что мы предлагаем </a:t>
            </a:r>
            <a:endParaRPr lang="ru-RU" sz="36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0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smtClean="0">
                <a:cs typeface="+mj-cs"/>
              </a:rPr>
              <a:t>Технологические моменты запуска РК</a:t>
            </a:r>
            <a:endParaRPr lang="ru-RU" sz="32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1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smtClean="0">
                <a:cs typeface="+mj-cs"/>
              </a:rPr>
              <a:t>Примеры наших </a:t>
            </a:r>
            <a:r>
              <a:rPr lang="en-US" sz="2800" smtClean="0">
                <a:cs typeface="+mj-cs"/>
              </a:rPr>
              <a:t>Landing page</a:t>
            </a:r>
            <a:endParaRPr lang="ru-RU" sz="2800" dirty="0">
              <a:cs typeface="+mj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41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AdvAction</vt:lpstr>
      <vt:lpstr>AdvAction для рекламодателей</vt:lpstr>
      <vt:lpstr>Что такое AdvAction?</vt:lpstr>
      <vt:lpstr>Что такое AdvAction?</vt:lpstr>
      <vt:lpstr>С какими офферами  мы работаем?</vt:lpstr>
      <vt:lpstr>Что мы предлагаем </vt:lpstr>
      <vt:lpstr>Что мы предлагаем </vt:lpstr>
      <vt:lpstr>Технологические моменты запуска РК</vt:lpstr>
      <vt:lpstr>Примеры наших Landing page</vt:lpstr>
      <vt:lpstr>AdvAction для вебмастера</vt:lpstr>
      <vt:lpstr>Что такое AdvAction?</vt:lpstr>
      <vt:lpstr>Какие офферы представлены?</vt:lpstr>
      <vt:lpstr>Выбор оффера</vt:lpstr>
      <vt:lpstr>За что платят?</vt:lpstr>
      <vt:lpstr>Способы размещения рекламных материалов</vt:lpstr>
      <vt:lpstr>Работа с баннерами</vt:lpstr>
      <vt:lpstr>Баннер-витрина</vt:lpstr>
      <vt:lpstr>Работа с партнерской ссылкой</vt:lpstr>
      <vt:lpstr>Работа с формой заявки</vt:lpstr>
      <vt:lpstr>Автоматизированный рекламный блок</vt:lpstr>
      <vt:lpstr>Реферальная программа</vt:lpstr>
      <vt:lpstr>Вывод средств </vt:lpstr>
      <vt:lpstr>Контакты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AdvAction</dc:title>
  <dc:creator>User</dc:creator>
  <cp:lastModifiedBy>User</cp:lastModifiedBy>
  <cp:revision>1</cp:revision>
  <dcterms:created xsi:type="dcterms:W3CDTF">2014-01-17T13:22:57Z</dcterms:created>
  <dcterms:modified xsi:type="dcterms:W3CDTF">2014-01-17T13:22:57Z</dcterms:modified>
</cp:coreProperties>
</file>